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771" r:id="rId2"/>
    <p:sldId id="736" r:id="rId3"/>
    <p:sldId id="265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3" r:id="rId44"/>
    <p:sldId id="814" r:id="rId45"/>
    <p:sldId id="815" r:id="rId46"/>
    <p:sldId id="816" r:id="rId47"/>
    <p:sldId id="817" r:id="rId48"/>
    <p:sldId id="818" r:id="rId49"/>
    <p:sldId id="819" r:id="rId50"/>
    <p:sldId id="820" r:id="rId51"/>
    <p:sldId id="821" r:id="rId52"/>
    <p:sldId id="822" r:id="rId53"/>
    <p:sldId id="823" r:id="rId54"/>
    <p:sldId id="824" r:id="rId55"/>
    <p:sldId id="825" r:id="rId56"/>
    <p:sldId id="826" r:id="rId57"/>
    <p:sldId id="827" r:id="rId58"/>
    <p:sldId id="828" r:id="rId59"/>
    <p:sldId id="829" r:id="rId60"/>
    <p:sldId id="830" r:id="rId61"/>
    <p:sldId id="831" r:id="rId62"/>
    <p:sldId id="832" r:id="rId63"/>
    <p:sldId id="833" r:id="rId64"/>
    <p:sldId id="834" r:id="rId65"/>
    <p:sldId id="835" r:id="rId66"/>
    <p:sldId id="836" r:id="rId67"/>
    <p:sldId id="837" r:id="rId68"/>
    <p:sldId id="838" r:id="rId69"/>
    <p:sldId id="839" r:id="rId70"/>
    <p:sldId id="840" r:id="rId71"/>
    <p:sldId id="841" r:id="rId72"/>
    <p:sldId id="842" r:id="rId73"/>
    <p:sldId id="843" r:id="rId74"/>
    <p:sldId id="844" r:id="rId75"/>
    <p:sldId id="845" r:id="rId76"/>
    <p:sldId id="772" r:id="rId77"/>
    <p:sldId id="260" r:id="rId78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0" d="100"/>
          <a:sy n="80" d="100"/>
        </p:scale>
        <p:origin x="-396" y="-84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ABE8C5B-EE7F-45C8-ADE7-1043902A7AB9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EF011E-1BAC-402E-B868-8B929CF143B1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A69A875-D07F-4F6B-A1AC-A6BE8EEB6669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60FA3B1-31CB-4EEC-B2CF-303A5EC71A9D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A170079-3AE4-47BC-80F7-DA2638439F1A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DEBB815-BA1F-48F5-B16D-76AFD9909FA1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073988E-2F2D-4E1D-94EC-9A34AEF8D06C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557A5D6-965F-488B-8D4C-1A1640AE8DC8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7F2CE7C-70CB-4E66-BB77-65C5D4811FD1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FAC018C-6406-4878-98BD-22534250C90F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3E6611A-57CE-472C-B1A4-CF8283E849BC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E9BD90F-AF69-4CD3-9086-8E07B3FE75E1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43E23F3-6388-4D18-850E-009CBC64C82E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501EDDE-485B-4440-8959-AB3C474897DC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F815287-ADA1-4624-A9EE-760D1AF0D3BA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BD70FE2-C27C-4EF4-BF5E-C3818C90C67B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819B11A-B603-4AF3-BA1E-09DD11DDBF4F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89DB422-5C70-43D3-8735-892F5FF0E933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DA94CC8-0316-4E3D-96C0-50AF36BE451C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E030EAA-D4B7-4E40-8E06-1067717FDFD5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F745C61-EAF2-41DB-B34B-FAEAB8B682FB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4A66D0A-2132-40FB-B3C8-4B8209CD0581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4936D57-5D99-416C-960F-8D0DD11BEB2E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D3795CA-2091-4264-AC50-52B1EC484F6C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169E2D4-338D-4859-91D0-487594F68D04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842D19F-29C3-4A66-ABBD-AE14F96731EE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979D283-F4BE-446E-896F-2EFAC283E300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F722ED5-DBC0-4933-8C8C-353755FE933C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8277350-26FD-4B50-9962-51967B394893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EAF81B7-7485-44D6-98BF-8210DB5D4D5E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9CFFA5A-866B-4AAF-8C2A-43FF690B0F0A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B6FEDEC-189F-4CC4-BF31-4454AA3501B9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D94BF40-C44B-4258-980D-8551D93503F2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C3E1E2A-AA76-4991-87A9-FB1CEF9BC8BD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94A6B15-360C-4839-82CF-E3D515F63368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9B075FE-3446-4FF3-844B-437A199EF83A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DE8D9BE-C909-4803-AE1D-579073F3B7B2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E2AFC3E-E20B-4B52-92E8-AA2651E98302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A74CFDF-448B-4A5F-9194-74D82836CF71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55CCE33-393C-4B50-AE5E-5864C5EC87CA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14DD056-F52C-40F0-BAE1-2EAA515C13B6}" type="slidenum">
              <a:rPr lang="zh-CN" altLang="en-US" sz="1800" dirty="0" smtClean="0"/>
              <a:pPr algn="l">
                <a:defRPr/>
              </a:pPr>
              <a:t>49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85E7E5C-777E-47D8-9C2A-FF3BF1EEEC5D}" type="slidenum">
              <a:rPr lang="zh-CN" altLang="en-US" sz="1800" dirty="0" smtClean="0"/>
              <a:pPr algn="l">
                <a:defRPr/>
              </a:pPr>
              <a:t>50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FB9F24E-8338-49F5-BA62-F22EB27666D5}" type="slidenum">
              <a:rPr lang="zh-CN" altLang="en-US" sz="1800" dirty="0" smtClean="0"/>
              <a:pPr algn="l">
                <a:defRPr/>
              </a:pPr>
              <a:t>51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B308240-CC18-4173-979C-D766930E4627}" type="slidenum">
              <a:rPr lang="zh-CN" altLang="en-US" sz="1800" dirty="0" smtClean="0"/>
              <a:pPr algn="l">
                <a:defRPr/>
              </a:pPr>
              <a:t>52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7414FBC-07C3-4436-AADB-B15107C3E4C0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219D94F-16D7-4AAD-908C-24201EAD5355}" type="slidenum">
              <a:rPr lang="zh-CN" altLang="en-US" sz="1800" dirty="0" smtClean="0"/>
              <a:pPr algn="l">
                <a:defRPr/>
              </a:pPr>
              <a:t>53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6248400-0D5A-4BE5-99CD-A4FAA3A391F8}" type="slidenum">
              <a:rPr lang="zh-CN" altLang="en-US" sz="1800" dirty="0" smtClean="0"/>
              <a:pPr algn="l">
                <a:defRPr/>
              </a:pPr>
              <a:t>54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DB32646-1E42-45BD-A5CA-242F558E8C6D}" type="slidenum">
              <a:rPr lang="zh-CN" altLang="en-US" sz="1800" dirty="0" smtClean="0"/>
              <a:pPr algn="l">
                <a:defRPr/>
              </a:pPr>
              <a:t>55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0C02F37-A723-4300-B194-D1A0667FFE30}" type="slidenum">
              <a:rPr lang="zh-CN" altLang="en-US" sz="1800" dirty="0" smtClean="0"/>
              <a:pPr algn="l">
                <a:defRPr/>
              </a:pPr>
              <a:t>56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76C8F6D-9E6B-4360-B49E-B782EF3AD3FE}" type="slidenum">
              <a:rPr lang="zh-CN" altLang="en-US" sz="1800" dirty="0" smtClean="0"/>
              <a:pPr algn="l">
                <a:defRPr/>
              </a:pPr>
              <a:t>57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41F3BF6-77E3-426B-A16F-7EE406C70FC4}" type="slidenum">
              <a:rPr lang="zh-CN" altLang="en-US" sz="1800" dirty="0" smtClean="0"/>
              <a:pPr algn="l">
                <a:defRPr/>
              </a:pPr>
              <a:t>58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E1251C2-9D88-4F26-8AFC-1B5EDD92BF94}" type="slidenum">
              <a:rPr lang="zh-CN" altLang="en-US" sz="1800" dirty="0" smtClean="0"/>
              <a:pPr algn="l">
                <a:defRPr/>
              </a:pPr>
              <a:t>59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1825EF6-D362-4FE8-AF5E-86660D622C65}" type="slidenum">
              <a:rPr lang="zh-CN" altLang="en-US" sz="1800" dirty="0" smtClean="0"/>
              <a:pPr algn="l">
                <a:defRPr/>
              </a:pPr>
              <a:t>60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3B99BD5-14CC-4B9E-9DA0-33FD5FB5C02F}" type="slidenum">
              <a:rPr lang="zh-CN" altLang="en-US" sz="1800" dirty="0" smtClean="0"/>
              <a:pPr algn="l">
                <a:defRPr/>
              </a:pPr>
              <a:t>61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056B896-0B21-4843-89F7-7AE5A234B9F5}" type="slidenum">
              <a:rPr lang="zh-CN" altLang="en-US" sz="1800" dirty="0" smtClean="0"/>
              <a:pPr algn="l">
                <a:defRPr/>
              </a:pPr>
              <a:t>62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F738B11-7D4E-48F1-944C-13B49BA0C66E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A6C1640-2EE0-4144-9AEE-9B87A04AC2D5}" type="slidenum">
              <a:rPr lang="zh-CN" altLang="en-US" sz="1800" dirty="0" smtClean="0"/>
              <a:pPr algn="l">
                <a:defRPr/>
              </a:pPr>
              <a:t>63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D13D24C-D098-4FFC-9CEC-1DEC74764187}" type="slidenum">
              <a:rPr lang="zh-CN" altLang="en-US" sz="1800" dirty="0" smtClean="0"/>
              <a:pPr algn="l">
                <a:defRPr/>
              </a:pPr>
              <a:t>64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93E2BA1-4A5A-48E7-83E4-A71D557D4C8D}" type="slidenum">
              <a:rPr lang="zh-CN" altLang="en-US" sz="1800" dirty="0" smtClean="0"/>
              <a:pPr algn="l">
                <a:defRPr/>
              </a:pPr>
              <a:t>65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AF7B6B8-E1AA-4E2D-8C57-2920DE636710}" type="slidenum">
              <a:rPr lang="zh-CN" altLang="en-US" sz="1800" dirty="0" smtClean="0"/>
              <a:pPr algn="l">
                <a:defRPr/>
              </a:pPr>
              <a:t>66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99B8EE3-2E2E-4360-9429-EC3F73E3C096}" type="slidenum">
              <a:rPr lang="zh-CN" altLang="en-US" sz="1800" dirty="0" smtClean="0"/>
              <a:pPr algn="l">
                <a:defRPr/>
              </a:pPr>
              <a:t>67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2E5ADC1-CF47-430F-AC8D-97EB2969F06C}" type="slidenum">
              <a:rPr lang="zh-CN" altLang="en-US" sz="1800" dirty="0" smtClean="0"/>
              <a:pPr algn="l">
                <a:defRPr/>
              </a:pPr>
              <a:t>68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B3911B0-4E6B-4AF1-9E86-CA7F6F3D9B24}" type="slidenum">
              <a:rPr lang="zh-CN" altLang="en-US" sz="1800" dirty="0" smtClean="0"/>
              <a:pPr algn="l">
                <a:defRPr/>
              </a:pPr>
              <a:t>69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AEDAC6D-DB79-4156-9D78-AB367A9EE1B1}" type="slidenum">
              <a:rPr lang="zh-CN" altLang="en-US" sz="1800" dirty="0" smtClean="0"/>
              <a:pPr algn="l">
                <a:defRPr/>
              </a:pPr>
              <a:t>70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8C37CC8-D89D-422F-B226-1488726364D9}" type="slidenum">
              <a:rPr lang="zh-CN" altLang="en-US" sz="1800" dirty="0" smtClean="0"/>
              <a:pPr algn="l">
                <a:defRPr/>
              </a:pPr>
              <a:t>71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DCC97B5-7771-4E0C-8761-580C4FCEE03F}" type="slidenum">
              <a:rPr lang="zh-CN" altLang="en-US" sz="1800" dirty="0" smtClean="0"/>
              <a:pPr algn="l">
                <a:defRPr/>
              </a:pPr>
              <a:t>72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F7783A5-C2CB-429B-A0BC-5E2C364A7E66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1130157-60D5-4236-B18A-3D5F3C781FEB}" type="slidenum">
              <a:rPr lang="zh-CN" altLang="en-US" sz="1800" dirty="0" smtClean="0"/>
              <a:pPr algn="l">
                <a:defRPr/>
              </a:pPr>
              <a:t>73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74B80D3-A137-4D4E-8D62-6142D4195593}" type="slidenum">
              <a:rPr lang="zh-CN" altLang="en-US" sz="1800" dirty="0" smtClean="0"/>
              <a:pPr algn="l">
                <a:defRPr/>
              </a:pPr>
              <a:t>74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47CFB83-0021-4A8F-8062-E24C19AE8646}" type="slidenum">
              <a:rPr lang="zh-CN" altLang="en-US" sz="1800" dirty="0" smtClean="0"/>
              <a:pPr algn="l">
                <a:defRPr/>
              </a:pPr>
              <a:t>75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76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111320B-25C2-42E3-AD05-7A5E5F11AB97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8D91B92-2A33-4A3F-93DA-CE4CBEAE491C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2897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2018-12-07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349759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5788"/>
            <a:ext cx="109712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422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845591"/>
            <a:ext cx="9606083" cy="499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92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5788"/>
            <a:ext cx="9683895" cy="502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16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6" y="819332"/>
            <a:ext cx="9439275" cy="491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813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737103"/>
            <a:ext cx="9498592" cy="529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199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3" y="551244"/>
            <a:ext cx="9356203" cy="52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623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3" y="1001813"/>
            <a:ext cx="8721002" cy="455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703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2" y="953465"/>
            <a:ext cx="9168601" cy="477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035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921455"/>
            <a:ext cx="9085222" cy="47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208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8" y="870392"/>
            <a:ext cx="9225507" cy="478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000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5" y="1541482"/>
            <a:ext cx="25527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25717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800944"/>
            <a:ext cx="9632348" cy="500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25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" y="962990"/>
            <a:ext cx="9412028" cy="488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544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1" y="956179"/>
            <a:ext cx="9571359" cy="496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736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1" y="1148848"/>
            <a:ext cx="9883875" cy="509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374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4" y="1270745"/>
            <a:ext cx="8754319" cy="45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945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96917"/>
            <a:ext cx="9689819" cy="495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146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5" y="881966"/>
            <a:ext cx="9668719" cy="50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672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35079"/>
            <a:ext cx="9286754" cy="482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111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6" y="1143423"/>
            <a:ext cx="8833292" cy="458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873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0" y="981377"/>
            <a:ext cx="8881641" cy="46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2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="" xmlns:a16="http://schemas.microsoft.com/office/drawing/2014/main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918332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项目时间（进度 ）管理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6263"/>
            <a:ext cx="10971213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5313"/>
            <a:ext cx="10933113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83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935079"/>
            <a:ext cx="9708205" cy="504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544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5313"/>
            <a:ext cx="10971213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260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896255"/>
            <a:ext cx="9363014" cy="484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965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947315"/>
            <a:ext cx="9860726" cy="50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2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909215"/>
            <a:ext cx="9520298" cy="498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0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895591"/>
            <a:ext cx="9473999" cy="494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42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637030"/>
            <a:ext cx="9465629" cy="531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081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736260"/>
            <a:ext cx="9647692" cy="500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640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81025"/>
            <a:ext cx="10961687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23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22" y="1092361"/>
            <a:ext cx="9032111" cy="470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695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6" y="1060350"/>
            <a:ext cx="9105678" cy="471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143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3" y="766220"/>
            <a:ext cx="9337153" cy="486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849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794132"/>
            <a:ext cx="9654431" cy="501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795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24093"/>
            <a:ext cx="9353489" cy="486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827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605018"/>
            <a:ext cx="9363014" cy="523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615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1060351"/>
            <a:ext cx="9860726" cy="511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756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752595"/>
            <a:ext cx="9809665" cy="508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660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2" y="1025627"/>
            <a:ext cx="9298329" cy="48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7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803838"/>
            <a:ext cx="9281991" cy="521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02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59" y="930315"/>
            <a:ext cx="9071837" cy="472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66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937791"/>
            <a:ext cx="9710255" cy="50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585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734390"/>
            <a:ext cx="9559784" cy="536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799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1097124"/>
            <a:ext cx="9555022" cy="49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3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734389"/>
            <a:ext cx="9853914" cy="552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823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738308"/>
            <a:ext cx="9842339" cy="511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051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3" y="798894"/>
            <a:ext cx="9666006" cy="50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53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794134"/>
            <a:ext cx="9881825" cy="511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01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724020"/>
            <a:ext cx="9842339" cy="514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62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90550"/>
            <a:ext cx="10961687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607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4" y="1118224"/>
            <a:ext cx="9265655" cy="481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383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1500"/>
            <a:ext cx="109712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4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933028"/>
            <a:ext cx="9460966" cy="491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95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66739"/>
            <a:ext cx="9728642" cy="508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74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754645"/>
            <a:ext cx="9425651" cy="489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172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904453"/>
            <a:ext cx="9450850" cy="49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676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85788"/>
            <a:ext cx="9552972" cy="495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43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33618"/>
            <a:ext cx="9526351" cy="49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55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0" y="916691"/>
            <a:ext cx="8979114" cy="467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273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1025"/>
            <a:ext cx="10952163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01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0550"/>
            <a:ext cx="9972571" cy="517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39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6263"/>
            <a:ext cx="9708923" cy="504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109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50"/>
            <a:ext cx="9484121" cy="490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06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674467"/>
            <a:ext cx="9684393" cy="543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0" y="544432"/>
            <a:ext cx="9713116" cy="545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945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782558"/>
            <a:ext cx="9826002" cy="509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527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7" y="839767"/>
            <a:ext cx="9244952" cy="483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738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6263"/>
            <a:ext cx="10971213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351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66738"/>
            <a:ext cx="9650503" cy="503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587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581025"/>
            <a:ext cx="10980737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958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5788"/>
            <a:ext cx="109712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935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665</Words>
  <Application>Microsoft Office PowerPoint</Application>
  <PresentationFormat>自定义</PresentationFormat>
  <Paragraphs>155</Paragraphs>
  <Slides>77</Slides>
  <Notes>73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268</cp:revision>
  <dcterms:created xsi:type="dcterms:W3CDTF">2016-09-12T07:04:34Z</dcterms:created>
  <dcterms:modified xsi:type="dcterms:W3CDTF">2018-12-07T03:49:23Z</dcterms:modified>
</cp:coreProperties>
</file>